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78" r:id="rId5"/>
    <p:sldId id="264" r:id="rId6"/>
    <p:sldId id="266" r:id="rId7"/>
    <p:sldId id="261" r:id="rId8"/>
    <p:sldId id="268" r:id="rId9"/>
    <p:sldId id="279" r:id="rId10"/>
    <p:sldId id="269" r:id="rId11"/>
    <p:sldId id="274" r:id="rId12"/>
    <p:sldId id="275" r:id="rId13"/>
    <p:sldId id="280" r:id="rId14"/>
    <p:sldId id="281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 varScale="1">
        <p:scale>
          <a:sx n="91" d="100"/>
          <a:sy n="91" d="100"/>
        </p:scale>
        <p:origin x="13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54375-7D60-494B-8F27-C89745B17A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CAD4813-409F-453F-8C74-76DFC6ABA4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ставки</a:t>
          </a:r>
        </a:p>
      </dgm:t>
    </dgm:pt>
    <dgm:pt modelId="{77F6D2E3-EC26-460F-BCDE-30F2E5FCA986}" type="parTrans" cxnId="{9A7B3855-A247-4B3C-BA62-DFC2ED67AEE0}">
      <dgm:prSet/>
      <dgm:spPr/>
      <dgm:t>
        <a:bodyPr/>
        <a:lstStyle/>
        <a:p>
          <a:endParaRPr lang="ru-RU"/>
        </a:p>
      </dgm:t>
    </dgm:pt>
    <dgm:pt modelId="{4E5E37DA-420C-43BE-9DBB-66E9D01EAB97}" type="sibTrans" cxnId="{9A7B3855-A247-4B3C-BA62-DFC2ED67AEE0}">
      <dgm:prSet/>
      <dgm:spPr/>
      <dgm:t>
        <a:bodyPr/>
        <a:lstStyle/>
        <a:p>
          <a:endParaRPr lang="ru-RU"/>
        </a:p>
      </dgm:t>
    </dgm:pt>
    <dgm:pt modelId="{C6B845D5-7B9C-4EE8-BA6A-0285468B2D7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3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13%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для большинства доходов, полученных резидентами РФ (зарплата, вознаграждения, доходы от продажи и аренды имущества и др.), и доходов нерезидентов от трудовой деятельности в России;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331C8B94-25B0-4AB7-9CF0-83E7EACCEBE9}" type="parTrans" cxnId="{0577E8E6-31D2-40CE-8131-4EAEA7B72E91}">
      <dgm:prSet/>
      <dgm:spPr/>
      <dgm:t>
        <a:bodyPr/>
        <a:lstStyle/>
        <a:p>
          <a:endParaRPr lang="ru-RU"/>
        </a:p>
      </dgm:t>
    </dgm:pt>
    <dgm:pt modelId="{B7474D03-7942-444C-ADA4-EB976D0C52AF}" type="sibTrans" cxnId="{0577E8E6-31D2-40CE-8131-4EAEA7B72E91}">
      <dgm:prSet/>
      <dgm:spPr/>
      <dgm:t>
        <a:bodyPr/>
        <a:lstStyle/>
        <a:p>
          <a:endParaRPr lang="ru-RU"/>
        </a:p>
      </dgm:t>
    </dgm:pt>
    <dgm:pt modelId="{94CD05F2-9C69-412A-96C8-226D129D0BB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35 %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при получении дохода в виде выигрышей и призов стоимостью свыше 4000 руб., полученных в рекламных акциях.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E3BAEB4-DE3D-4DA3-B99E-5C9221E492AF}" type="parTrans" cxnId="{D16FA752-8FFC-457B-9B0D-12D8053D1FCB}">
      <dgm:prSet/>
      <dgm:spPr/>
      <dgm:t>
        <a:bodyPr/>
        <a:lstStyle/>
        <a:p>
          <a:endParaRPr lang="ru-RU"/>
        </a:p>
      </dgm:t>
    </dgm:pt>
    <dgm:pt modelId="{C9F31201-7CBE-47F5-ACB0-7C3B54423C11}" type="sibTrans" cxnId="{D16FA752-8FFC-457B-9B0D-12D8053D1FCB}">
      <dgm:prSet/>
      <dgm:spPr/>
      <dgm:t>
        <a:bodyPr/>
        <a:lstStyle/>
        <a:p>
          <a:endParaRPr lang="ru-RU"/>
        </a:p>
      </dgm:t>
    </dgm:pt>
    <dgm:pt modelId="{968027D7-15E5-40FE-BDC3-5C84D4ACFB4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30 %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при получении прочих доходов налогоплательщиками - нерезидентами;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45F0A0A-223A-4070-94CA-40EEA9C7A876}" type="parTrans" cxnId="{FF4B791E-49BD-4A3D-A9B9-3D9FCA7B9389}">
      <dgm:prSet/>
      <dgm:spPr/>
      <dgm:t>
        <a:bodyPr/>
        <a:lstStyle/>
        <a:p>
          <a:endParaRPr lang="ru-RU"/>
        </a:p>
      </dgm:t>
    </dgm:pt>
    <dgm:pt modelId="{B29F847F-EA3A-4B89-B212-4D74A9039FE0}" type="sibTrans" cxnId="{FF4B791E-49BD-4A3D-A9B9-3D9FCA7B9389}">
      <dgm:prSet/>
      <dgm:spPr/>
      <dgm:t>
        <a:bodyPr/>
        <a:lstStyle/>
        <a:p>
          <a:endParaRPr lang="ru-RU"/>
        </a:p>
      </dgm:t>
    </dgm:pt>
    <dgm:pt modelId="{239A28BC-318A-4F77-B4D6-9FCB4019741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15 %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при получении нерезидентами дивидендов российских компаний;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623C1F8-6C5A-4AE9-959E-1F846E15D050}" type="parTrans" cxnId="{C011160F-68F6-4302-A902-534895E74733}">
      <dgm:prSet/>
      <dgm:spPr/>
      <dgm:t>
        <a:bodyPr/>
        <a:lstStyle/>
        <a:p>
          <a:endParaRPr lang="ru-RU"/>
        </a:p>
      </dgm:t>
    </dgm:pt>
    <dgm:pt modelId="{ACB762CE-099E-48F5-8BC7-684ECDD6DEF8}" type="sibTrans" cxnId="{C011160F-68F6-4302-A902-534895E74733}">
      <dgm:prSet/>
      <dgm:spPr/>
      <dgm:t>
        <a:bodyPr/>
        <a:lstStyle/>
        <a:p>
          <a:endParaRPr lang="ru-RU"/>
        </a:p>
      </dgm:t>
    </dgm:pt>
    <dgm:pt modelId="{DA7C7BAD-0482-45C6-9374-141D7043736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при получении дохода в виде дивидендов резидентами РФ 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5062B6BC-06EA-46F9-B26D-23F1F84215A0}" type="parTrans" cxnId="{4293C847-7AEC-4C59-B00F-F86E5ACB493C}">
      <dgm:prSet/>
      <dgm:spPr/>
      <dgm:t>
        <a:bodyPr/>
        <a:lstStyle/>
        <a:p>
          <a:endParaRPr lang="ru-RU"/>
        </a:p>
      </dgm:t>
    </dgm:pt>
    <dgm:pt modelId="{E801AD18-7489-49C4-AF87-09ED0F4F405A}" type="sibTrans" cxnId="{4293C847-7AEC-4C59-B00F-F86E5ACB493C}">
      <dgm:prSet/>
      <dgm:spPr/>
      <dgm:t>
        <a:bodyPr/>
        <a:lstStyle/>
        <a:p>
          <a:endParaRPr lang="ru-RU"/>
        </a:p>
      </dgm:t>
    </dgm:pt>
    <dgm:pt modelId="{45C51836-FEB4-4FC1-B0D7-1631AF69F051}" type="pres">
      <dgm:prSet presAssocID="{A7554375-7D60-494B-8F27-C89745B17A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423BEA-C308-4354-AC0D-1B70EE067A8E}" type="pres">
      <dgm:prSet presAssocID="{DCAD4813-409F-453F-8C74-76DFC6ABA416}" presName="hierRoot1" presStyleCnt="0">
        <dgm:presLayoutVars>
          <dgm:hierBranch/>
        </dgm:presLayoutVars>
      </dgm:prSet>
      <dgm:spPr/>
    </dgm:pt>
    <dgm:pt modelId="{79AAD9E4-3E9F-434E-838B-0A8999DCB088}" type="pres">
      <dgm:prSet presAssocID="{DCAD4813-409F-453F-8C74-76DFC6ABA416}" presName="rootComposite1" presStyleCnt="0"/>
      <dgm:spPr/>
    </dgm:pt>
    <dgm:pt modelId="{9A4B8192-0053-4B06-AF64-0705EE5072DF}" type="pres">
      <dgm:prSet presAssocID="{DCAD4813-409F-453F-8C74-76DFC6ABA41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112412-E5DD-4071-988A-B29C8998CAA7}" type="pres">
      <dgm:prSet presAssocID="{DCAD4813-409F-453F-8C74-76DFC6ABA41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CF0AD38-68E8-439A-A269-10C52B9FB4D2}" type="pres">
      <dgm:prSet presAssocID="{DCAD4813-409F-453F-8C74-76DFC6ABA416}" presName="hierChild2" presStyleCnt="0"/>
      <dgm:spPr/>
    </dgm:pt>
    <dgm:pt modelId="{B1AE319F-4E8E-447D-8F99-4DAFDBEA76D4}" type="pres">
      <dgm:prSet presAssocID="{331C8B94-25B0-4AB7-9CF0-83E7EACCEBE9}" presName="Name35" presStyleLbl="parChTrans1D2" presStyleIdx="0" presStyleCnt="5"/>
      <dgm:spPr/>
      <dgm:t>
        <a:bodyPr/>
        <a:lstStyle/>
        <a:p>
          <a:endParaRPr lang="ru-RU"/>
        </a:p>
      </dgm:t>
    </dgm:pt>
    <dgm:pt modelId="{EFA9DD99-DC61-4B7A-A24F-E66234958C83}" type="pres">
      <dgm:prSet presAssocID="{C6B845D5-7B9C-4EE8-BA6A-0285468B2D77}" presName="hierRoot2" presStyleCnt="0">
        <dgm:presLayoutVars>
          <dgm:hierBranch/>
        </dgm:presLayoutVars>
      </dgm:prSet>
      <dgm:spPr/>
    </dgm:pt>
    <dgm:pt modelId="{2C21D7FE-331D-4208-A6D2-619FD2B07ED7}" type="pres">
      <dgm:prSet presAssocID="{C6B845D5-7B9C-4EE8-BA6A-0285468B2D77}" presName="rootComposite" presStyleCnt="0"/>
      <dgm:spPr/>
    </dgm:pt>
    <dgm:pt modelId="{B5D4FA94-D044-4446-A4D1-01601E8FB58A}" type="pres">
      <dgm:prSet presAssocID="{C6B845D5-7B9C-4EE8-BA6A-0285468B2D77}" presName="rootText" presStyleLbl="node2" presStyleIdx="0" presStyleCnt="5" custScaleX="187469" custScaleY="993929" custLinFactNeighborX="1667" custLinFactNeighborY="4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8EEA3-5836-4868-B49E-4B0BCE306E4A}" type="pres">
      <dgm:prSet presAssocID="{C6B845D5-7B9C-4EE8-BA6A-0285468B2D77}" presName="rootConnector" presStyleLbl="node2" presStyleIdx="0" presStyleCnt="5"/>
      <dgm:spPr/>
      <dgm:t>
        <a:bodyPr/>
        <a:lstStyle/>
        <a:p>
          <a:endParaRPr lang="ru-RU"/>
        </a:p>
      </dgm:t>
    </dgm:pt>
    <dgm:pt modelId="{1A25E8D2-7432-42E0-B266-078C691976BF}" type="pres">
      <dgm:prSet presAssocID="{C6B845D5-7B9C-4EE8-BA6A-0285468B2D77}" presName="hierChild4" presStyleCnt="0"/>
      <dgm:spPr/>
    </dgm:pt>
    <dgm:pt modelId="{208D12FB-8180-4F0B-858B-278BC682DE5C}" type="pres">
      <dgm:prSet presAssocID="{C6B845D5-7B9C-4EE8-BA6A-0285468B2D77}" presName="hierChild5" presStyleCnt="0"/>
      <dgm:spPr/>
    </dgm:pt>
    <dgm:pt modelId="{FDF04549-9D16-435B-9D10-2F81E8A32F40}" type="pres">
      <dgm:prSet presAssocID="{EE3BAEB4-DE3D-4DA3-B99E-5C9221E492AF}" presName="Name35" presStyleLbl="parChTrans1D2" presStyleIdx="1" presStyleCnt="5"/>
      <dgm:spPr/>
      <dgm:t>
        <a:bodyPr/>
        <a:lstStyle/>
        <a:p>
          <a:endParaRPr lang="ru-RU"/>
        </a:p>
      </dgm:t>
    </dgm:pt>
    <dgm:pt modelId="{27F5EBC3-169A-419B-931F-ED28710CE522}" type="pres">
      <dgm:prSet presAssocID="{94CD05F2-9C69-412A-96C8-226D129D0BBF}" presName="hierRoot2" presStyleCnt="0">
        <dgm:presLayoutVars>
          <dgm:hierBranch/>
        </dgm:presLayoutVars>
      </dgm:prSet>
      <dgm:spPr/>
    </dgm:pt>
    <dgm:pt modelId="{C1C9A278-E119-4901-9B79-19F1A2B6C514}" type="pres">
      <dgm:prSet presAssocID="{94CD05F2-9C69-412A-96C8-226D129D0BBF}" presName="rootComposite" presStyleCnt="0"/>
      <dgm:spPr/>
    </dgm:pt>
    <dgm:pt modelId="{FF267591-13A0-4066-8088-8E6C53A1B6E0}" type="pres">
      <dgm:prSet presAssocID="{94CD05F2-9C69-412A-96C8-226D129D0BBF}" presName="rootText" presStyleLbl="node2" presStyleIdx="1" presStyleCnt="5" custScaleX="174184" custScaleY="675198" custLinFactNeighborX="-13910" custLinFactNeighborY="86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54B8FE-8673-4CBB-B548-2187E31403A7}" type="pres">
      <dgm:prSet presAssocID="{94CD05F2-9C69-412A-96C8-226D129D0BBF}" presName="rootConnector" presStyleLbl="node2" presStyleIdx="1" presStyleCnt="5"/>
      <dgm:spPr/>
      <dgm:t>
        <a:bodyPr/>
        <a:lstStyle/>
        <a:p>
          <a:endParaRPr lang="ru-RU"/>
        </a:p>
      </dgm:t>
    </dgm:pt>
    <dgm:pt modelId="{549ABE3A-535C-44B2-8702-619122BD4A20}" type="pres">
      <dgm:prSet presAssocID="{94CD05F2-9C69-412A-96C8-226D129D0BBF}" presName="hierChild4" presStyleCnt="0"/>
      <dgm:spPr/>
    </dgm:pt>
    <dgm:pt modelId="{12B26E32-8FAD-47C3-96D3-EBA83A600BF4}" type="pres">
      <dgm:prSet presAssocID="{94CD05F2-9C69-412A-96C8-226D129D0BBF}" presName="hierChild5" presStyleCnt="0"/>
      <dgm:spPr/>
    </dgm:pt>
    <dgm:pt modelId="{F3749B65-7AF9-4FDE-985F-AE24C955E5F5}" type="pres">
      <dgm:prSet presAssocID="{145F0A0A-223A-4070-94CA-40EEA9C7A876}" presName="Name35" presStyleLbl="parChTrans1D2" presStyleIdx="2" presStyleCnt="5"/>
      <dgm:spPr/>
      <dgm:t>
        <a:bodyPr/>
        <a:lstStyle/>
        <a:p>
          <a:endParaRPr lang="ru-RU"/>
        </a:p>
      </dgm:t>
    </dgm:pt>
    <dgm:pt modelId="{5B92CA16-9394-4D27-A2D2-402AC4AD6BB2}" type="pres">
      <dgm:prSet presAssocID="{968027D7-15E5-40FE-BDC3-5C84D4ACFB48}" presName="hierRoot2" presStyleCnt="0">
        <dgm:presLayoutVars>
          <dgm:hierBranch/>
        </dgm:presLayoutVars>
      </dgm:prSet>
      <dgm:spPr/>
    </dgm:pt>
    <dgm:pt modelId="{E665D60A-2AFF-46DB-958B-7BF959A8A648}" type="pres">
      <dgm:prSet presAssocID="{968027D7-15E5-40FE-BDC3-5C84D4ACFB48}" presName="rootComposite" presStyleCnt="0"/>
      <dgm:spPr/>
    </dgm:pt>
    <dgm:pt modelId="{00CE95EB-5367-4654-8732-CFD96DE7B47E}" type="pres">
      <dgm:prSet presAssocID="{968027D7-15E5-40FE-BDC3-5C84D4ACFB48}" presName="rootText" presStyleLbl="node2" presStyleIdx="2" presStyleCnt="5" custScaleX="203870" custScaleY="783440" custLinFactNeighborX="-9316" custLinFactNeighborY="92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AFBC4D-5A18-421E-94BD-43E1384B3E57}" type="pres">
      <dgm:prSet presAssocID="{968027D7-15E5-40FE-BDC3-5C84D4ACFB48}" presName="rootConnector" presStyleLbl="node2" presStyleIdx="2" presStyleCnt="5"/>
      <dgm:spPr/>
      <dgm:t>
        <a:bodyPr/>
        <a:lstStyle/>
        <a:p>
          <a:endParaRPr lang="ru-RU"/>
        </a:p>
      </dgm:t>
    </dgm:pt>
    <dgm:pt modelId="{C2AE6E55-5311-4580-A585-1AC2494C19D8}" type="pres">
      <dgm:prSet presAssocID="{968027D7-15E5-40FE-BDC3-5C84D4ACFB48}" presName="hierChild4" presStyleCnt="0"/>
      <dgm:spPr/>
    </dgm:pt>
    <dgm:pt modelId="{0BF31980-EC30-47D0-8C69-5A18AD6C196C}" type="pres">
      <dgm:prSet presAssocID="{968027D7-15E5-40FE-BDC3-5C84D4ACFB48}" presName="hierChild5" presStyleCnt="0"/>
      <dgm:spPr/>
    </dgm:pt>
    <dgm:pt modelId="{2C253C2F-5E3C-4550-ADB7-D4961B745F8B}" type="pres">
      <dgm:prSet presAssocID="{3623C1F8-6C5A-4AE9-959E-1F846E15D050}" presName="Name35" presStyleLbl="parChTrans1D2" presStyleIdx="3" presStyleCnt="5"/>
      <dgm:spPr/>
      <dgm:t>
        <a:bodyPr/>
        <a:lstStyle/>
        <a:p>
          <a:endParaRPr lang="ru-RU"/>
        </a:p>
      </dgm:t>
    </dgm:pt>
    <dgm:pt modelId="{BFBC14CD-D570-4151-AB7E-B5A306E32ABD}" type="pres">
      <dgm:prSet presAssocID="{239A28BC-318A-4F77-B4D6-9FCB40197411}" presName="hierRoot2" presStyleCnt="0">
        <dgm:presLayoutVars>
          <dgm:hierBranch/>
        </dgm:presLayoutVars>
      </dgm:prSet>
      <dgm:spPr/>
    </dgm:pt>
    <dgm:pt modelId="{0F90AFEC-820D-4229-96D3-BB036732FB56}" type="pres">
      <dgm:prSet presAssocID="{239A28BC-318A-4F77-B4D6-9FCB40197411}" presName="rootComposite" presStyleCnt="0"/>
      <dgm:spPr/>
    </dgm:pt>
    <dgm:pt modelId="{50BCACB0-DEF4-4483-99E2-9BCCF43AD3B9}" type="pres">
      <dgm:prSet presAssocID="{239A28BC-318A-4F77-B4D6-9FCB40197411}" presName="rootText" presStyleLbl="node2" presStyleIdx="3" presStyleCnt="5" custScaleX="191573" custScaleY="939344" custLinFactNeighborX="257" custLinFactNeighborY="54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FCF86A-A53C-4605-AA2A-85A0C31CF58A}" type="pres">
      <dgm:prSet presAssocID="{239A28BC-318A-4F77-B4D6-9FCB40197411}" presName="rootConnector" presStyleLbl="node2" presStyleIdx="3" presStyleCnt="5"/>
      <dgm:spPr/>
      <dgm:t>
        <a:bodyPr/>
        <a:lstStyle/>
        <a:p>
          <a:endParaRPr lang="ru-RU"/>
        </a:p>
      </dgm:t>
    </dgm:pt>
    <dgm:pt modelId="{DBF5A1E5-E247-4BAF-BDCD-8911FE1456AF}" type="pres">
      <dgm:prSet presAssocID="{239A28BC-318A-4F77-B4D6-9FCB40197411}" presName="hierChild4" presStyleCnt="0"/>
      <dgm:spPr/>
    </dgm:pt>
    <dgm:pt modelId="{4AA3C23A-4783-46A6-8E05-A80EDB223D7F}" type="pres">
      <dgm:prSet presAssocID="{239A28BC-318A-4F77-B4D6-9FCB40197411}" presName="hierChild5" presStyleCnt="0"/>
      <dgm:spPr/>
    </dgm:pt>
    <dgm:pt modelId="{3CBFF860-FFE7-411F-871B-B7B9FE386FDE}" type="pres">
      <dgm:prSet presAssocID="{5062B6BC-06EA-46F9-B26D-23F1F84215A0}" presName="Name35" presStyleLbl="parChTrans1D2" presStyleIdx="4" presStyleCnt="5"/>
      <dgm:spPr/>
      <dgm:t>
        <a:bodyPr/>
        <a:lstStyle/>
        <a:p>
          <a:endParaRPr lang="ru-RU"/>
        </a:p>
      </dgm:t>
    </dgm:pt>
    <dgm:pt modelId="{31D7EA2B-CB96-4F23-BB0E-50CB07FB533E}" type="pres">
      <dgm:prSet presAssocID="{DA7C7BAD-0482-45C6-9374-141D7043736F}" presName="hierRoot2" presStyleCnt="0">
        <dgm:presLayoutVars>
          <dgm:hierBranch/>
        </dgm:presLayoutVars>
      </dgm:prSet>
      <dgm:spPr/>
    </dgm:pt>
    <dgm:pt modelId="{5783FE58-82BA-45DE-94F7-A7B44E77D7C7}" type="pres">
      <dgm:prSet presAssocID="{DA7C7BAD-0482-45C6-9374-141D7043736F}" presName="rootComposite" presStyleCnt="0"/>
      <dgm:spPr/>
    </dgm:pt>
    <dgm:pt modelId="{8CB13BDA-658D-4745-BD84-4A389211071C}" type="pres">
      <dgm:prSet presAssocID="{DA7C7BAD-0482-45C6-9374-141D7043736F}" presName="rootText" presStyleLbl="node2" presStyleIdx="4" presStyleCnt="5" custScaleX="196036" custScaleY="815058" custLinFactNeighborX="5451" custLinFactNeighborY="34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ABC66-0A92-4F99-A59D-BE49A75C3ABC}" type="pres">
      <dgm:prSet presAssocID="{DA7C7BAD-0482-45C6-9374-141D7043736F}" presName="rootConnector" presStyleLbl="node2" presStyleIdx="4" presStyleCnt="5"/>
      <dgm:spPr/>
      <dgm:t>
        <a:bodyPr/>
        <a:lstStyle/>
        <a:p>
          <a:endParaRPr lang="ru-RU"/>
        </a:p>
      </dgm:t>
    </dgm:pt>
    <dgm:pt modelId="{C8EB530F-075B-4424-9361-EDB32C99A846}" type="pres">
      <dgm:prSet presAssocID="{DA7C7BAD-0482-45C6-9374-141D7043736F}" presName="hierChild4" presStyleCnt="0"/>
      <dgm:spPr/>
    </dgm:pt>
    <dgm:pt modelId="{1E82B5E5-4F7D-4768-A349-6D9B6600EED7}" type="pres">
      <dgm:prSet presAssocID="{DA7C7BAD-0482-45C6-9374-141D7043736F}" presName="hierChild5" presStyleCnt="0"/>
      <dgm:spPr/>
    </dgm:pt>
    <dgm:pt modelId="{A703228A-421E-4C36-B84F-9B38CBD23698}" type="pres">
      <dgm:prSet presAssocID="{DCAD4813-409F-453F-8C74-76DFC6ABA416}" presName="hierChild3" presStyleCnt="0"/>
      <dgm:spPr/>
    </dgm:pt>
  </dgm:ptLst>
  <dgm:cxnLst>
    <dgm:cxn modelId="{1B42908A-3AEA-4483-A3A8-A45BD611FE58}" type="presOf" srcId="{5062B6BC-06EA-46F9-B26D-23F1F84215A0}" destId="{3CBFF860-FFE7-411F-871B-B7B9FE386FDE}" srcOrd="0" destOrd="0" presId="urn:microsoft.com/office/officeart/2005/8/layout/orgChart1"/>
    <dgm:cxn modelId="{C011160F-68F6-4302-A902-534895E74733}" srcId="{DCAD4813-409F-453F-8C74-76DFC6ABA416}" destId="{239A28BC-318A-4F77-B4D6-9FCB40197411}" srcOrd="3" destOrd="0" parTransId="{3623C1F8-6C5A-4AE9-959E-1F846E15D050}" sibTransId="{ACB762CE-099E-48F5-8BC7-684ECDD6DEF8}"/>
    <dgm:cxn modelId="{9A7B3855-A247-4B3C-BA62-DFC2ED67AEE0}" srcId="{A7554375-7D60-494B-8F27-C89745B17A55}" destId="{DCAD4813-409F-453F-8C74-76DFC6ABA416}" srcOrd="0" destOrd="0" parTransId="{77F6D2E3-EC26-460F-BCDE-30F2E5FCA986}" sibTransId="{4E5E37DA-420C-43BE-9DBB-66E9D01EAB97}"/>
    <dgm:cxn modelId="{FF4B791E-49BD-4A3D-A9B9-3D9FCA7B9389}" srcId="{DCAD4813-409F-453F-8C74-76DFC6ABA416}" destId="{968027D7-15E5-40FE-BDC3-5C84D4ACFB48}" srcOrd="2" destOrd="0" parTransId="{145F0A0A-223A-4070-94CA-40EEA9C7A876}" sibTransId="{B29F847F-EA3A-4B89-B212-4D74A9039FE0}"/>
    <dgm:cxn modelId="{4FA5064B-6738-4690-8A15-A2AD3A714A54}" type="presOf" srcId="{C6B845D5-7B9C-4EE8-BA6A-0285468B2D77}" destId="{B5D4FA94-D044-4446-A4D1-01601E8FB58A}" srcOrd="0" destOrd="0" presId="urn:microsoft.com/office/officeart/2005/8/layout/orgChart1"/>
    <dgm:cxn modelId="{C2BE9683-B47C-443B-9E0F-CBC7455CCE31}" type="presOf" srcId="{DA7C7BAD-0482-45C6-9374-141D7043736F}" destId="{855ABC66-0A92-4F99-A59D-BE49A75C3ABC}" srcOrd="1" destOrd="0" presId="urn:microsoft.com/office/officeart/2005/8/layout/orgChart1"/>
    <dgm:cxn modelId="{D9E5A5A8-8A15-48F9-8A73-75CCF658ED09}" type="presOf" srcId="{239A28BC-318A-4F77-B4D6-9FCB40197411}" destId="{50BCACB0-DEF4-4483-99E2-9BCCF43AD3B9}" srcOrd="0" destOrd="0" presId="urn:microsoft.com/office/officeart/2005/8/layout/orgChart1"/>
    <dgm:cxn modelId="{4293C847-7AEC-4C59-B00F-F86E5ACB493C}" srcId="{DCAD4813-409F-453F-8C74-76DFC6ABA416}" destId="{DA7C7BAD-0482-45C6-9374-141D7043736F}" srcOrd="4" destOrd="0" parTransId="{5062B6BC-06EA-46F9-B26D-23F1F84215A0}" sibTransId="{E801AD18-7489-49C4-AF87-09ED0F4F405A}"/>
    <dgm:cxn modelId="{D96E5D93-E885-4E8A-910A-0615E6EE0A86}" type="presOf" srcId="{EE3BAEB4-DE3D-4DA3-B99E-5C9221E492AF}" destId="{FDF04549-9D16-435B-9D10-2F81E8A32F40}" srcOrd="0" destOrd="0" presId="urn:microsoft.com/office/officeart/2005/8/layout/orgChart1"/>
    <dgm:cxn modelId="{583EFC0E-BF96-4290-BB59-59590153F7C9}" type="presOf" srcId="{A7554375-7D60-494B-8F27-C89745B17A55}" destId="{45C51836-FEB4-4FC1-B0D7-1631AF69F051}" srcOrd="0" destOrd="0" presId="urn:microsoft.com/office/officeart/2005/8/layout/orgChart1"/>
    <dgm:cxn modelId="{F4AD6336-9739-4AA4-833F-6A480976671C}" type="presOf" srcId="{145F0A0A-223A-4070-94CA-40EEA9C7A876}" destId="{F3749B65-7AF9-4FDE-985F-AE24C955E5F5}" srcOrd="0" destOrd="0" presId="urn:microsoft.com/office/officeart/2005/8/layout/orgChart1"/>
    <dgm:cxn modelId="{33FDD3E6-DE91-497B-B6D7-5B2F1E35A7EA}" type="presOf" srcId="{DCAD4813-409F-453F-8C74-76DFC6ABA416}" destId="{5A112412-E5DD-4071-988A-B29C8998CAA7}" srcOrd="1" destOrd="0" presId="urn:microsoft.com/office/officeart/2005/8/layout/orgChart1"/>
    <dgm:cxn modelId="{2895C978-740E-4F2E-8C47-19C11BA631B8}" type="presOf" srcId="{968027D7-15E5-40FE-BDC3-5C84D4ACFB48}" destId="{5CAFBC4D-5A18-421E-94BD-43E1384B3E57}" srcOrd="1" destOrd="0" presId="urn:microsoft.com/office/officeart/2005/8/layout/orgChart1"/>
    <dgm:cxn modelId="{784A76C6-3944-46B7-80E9-810EABA8BAAF}" type="presOf" srcId="{C6B845D5-7B9C-4EE8-BA6A-0285468B2D77}" destId="{9638EEA3-5836-4868-B49E-4B0BCE306E4A}" srcOrd="1" destOrd="0" presId="urn:microsoft.com/office/officeart/2005/8/layout/orgChart1"/>
    <dgm:cxn modelId="{8CEEADAC-CCDC-4004-A400-5645D2E6885C}" type="presOf" srcId="{3623C1F8-6C5A-4AE9-959E-1F846E15D050}" destId="{2C253C2F-5E3C-4550-ADB7-D4961B745F8B}" srcOrd="0" destOrd="0" presId="urn:microsoft.com/office/officeart/2005/8/layout/orgChart1"/>
    <dgm:cxn modelId="{D16FA752-8FFC-457B-9B0D-12D8053D1FCB}" srcId="{DCAD4813-409F-453F-8C74-76DFC6ABA416}" destId="{94CD05F2-9C69-412A-96C8-226D129D0BBF}" srcOrd="1" destOrd="0" parTransId="{EE3BAEB4-DE3D-4DA3-B99E-5C9221E492AF}" sibTransId="{C9F31201-7CBE-47F5-ACB0-7C3B54423C11}"/>
    <dgm:cxn modelId="{BED46FA8-4D2B-4B12-B66F-0D1E151914AC}" type="presOf" srcId="{331C8B94-25B0-4AB7-9CF0-83E7EACCEBE9}" destId="{B1AE319F-4E8E-447D-8F99-4DAFDBEA76D4}" srcOrd="0" destOrd="0" presId="urn:microsoft.com/office/officeart/2005/8/layout/orgChart1"/>
    <dgm:cxn modelId="{F9E8325F-404B-45D3-942F-D266B3300030}" type="presOf" srcId="{DA7C7BAD-0482-45C6-9374-141D7043736F}" destId="{8CB13BDA-658D-4745-BD84-4A389211071C}" srcOrd="0" destOrd="0" presId="urn:microsoft.com/office/officeart/2005/8/layout/orgChart1"/>
    <dgm:cxn modelId="{E1589B66-2C85-4E84-9C16-9D1336FA7D05}" type="presOf" srcId="{DCAD4813-409F-453F-8C74-76DFC6ABA416}" destId="{9A4B8192-0053-4B06-AF64-0705EE5072DF}" srcOrd="0" destOrd="0" presId="urn:microsoft.com/office/officeart/2005/8/layout/orgChart1"/>
    <dgm:cxn modelId="{077F1BF2-DB44-4805-B08E-5A76C61F5DE1}" type="presOf" srcId="{239A28BC-318A-4F77-B4D6-9FCB40197411}" destId="{CDFCF86A-A53C-4605-AA2A-85A0C31CF58A}" srcOrd="1" destOrd="0" presId="urn:microsoft.com/office/officeart/2005/8/layout/orgChart1"/>
    <dgm:cxn modelId="{0577E8E6-31D2-40CE-8131-4EAEA7B72E91}" srcId="{DCAD4813-409F-453F-8C74-76DFC6ABA416}" destId="{C6B845D5-7B9C-4EE8-BA6A-0285468B2D77}" srcOrd="0" destOrd="0" parTransId="{331C8B94-25B0-4AB7-9CF0-83E7EACCEBE9}" sibTransId="{B7474D03-7942-444C-ADA4-EB976D0C52AF}"/>
    <dgm:cxn modelId="{A65C4FB4-4726-463D-9774-1012F6D6648B}" type="presOf" srcId="{94CD05F2-9C69-412A-96C8-226D129D0BBF}" destId="{0D54B8FE-8673-4CBB-B548-2187E31403A7}" srcOrd="1" destOrd="0" presId="urn:microsoft.com/office/officeart/2005/8/layout/orgChart1"/>
    <dgm:cxn modelId="{011B6B0D-DA31-49B9-8E06-837B238C2191}" type="presOf" srcId="{94CD05F2-9C69-412A-96C8-226D129D0BBF}" destId="{FF267591-13A0-4066-8088-8E6C53A1B6E0}" srcOrd="0" destOrd="0" presId="urn:microsoft.com/office/officeart/2005/8/layout/orgChart1"/>
    <dgm:cxn modelId="{FFED3262-751B-4D57-85BF-63116138923F}" type="presOf" srcId="{968027D7-15E5-40FE-BDC3-5C84D4ACFB48}" destId="{00CE95EB-5367-4654-8732-CFD96DE7B47E}" srcOrd="0" destOrd="0" presId="urn:microsoft.com/office/officeart/2005/8/layout/orgChart1"/>
    <dgm:cxn modelId="{6AFCF5FE-29AD-4B2B-9DF6-EAB8A2A41C02}" type="presParOf" srcId="{45C51836-FEB4-4FC1-B0D7-1631AF69F051}" destId="{B6423BEA-C308-4354-AC0D-1B70EE067A8E}" srcOrd="0" destOrd="0" presId="urn:microsoft.com/office/officeart/2005/8/layout/orgChart1"/>
    <dgm:cxn modelId="{86F4E609-761C-48D2-BB3D-3B0989298157}" type="presParOf" srcId="{B6423BEA-C308-4354-AC0D-1B70EE067A8E}" destId="{79AAD9E4-3E9F-434E-838B-0A8999DCB088}" srcOrd="0" destOrd="0" presId="urn:microsoft.com/office/officeart/2005/8/layout/orgChart1"/>
    <dgm:cxn modelId="{95334A28-16C1-46C5-AC57-F02F33044EB1}" type="presParOf" srcId="{79AAD9E4-3E9F-434E-838B-0A8999DCB088}" destId="{9A4B8192-0053-4B06-AF64-0705EE5072DF}" srcOrd="0" destOrd="0" presId="urn:microsoft.com/office/officeart/2005/8/layout/orgChart1"/>
    <dgm:cxn modelId="{6C527492-6122-485A-9F1C-8B8DBFBE1D87}" type="presParOf" srcId="{79AAD9E4-3E9F-434E-838B-0A8999DCB088}" destId="{5A112412-E5DD-4071-988A-B29C8998CAA7}" srcOrd="1" destOrd="0" presId="urn:microsoft.com/office/officeart/2005/8/layout/orgChart1"/>
    <dgm:cxn modelId="{D3B09A4E-DE52-4AAD-8C47-A38CA4784288}" type="presParOf" srcId="{B6423BEA-C308-4354-AC0D-1B70EE067A8E}" destId="{8CF0AD38-68E8-439A-A269-10C52B9FB4D2}" srcOrd="1" destOrd="0" presId="urn:microsoft.com/office/officeart/2005/8/layout/orgChart1"/>
    <dgm:cxn modelId="{C19AA061-F523-4B1D-84DF-1F672C82C0EE}" type="presParOf" srcId="{8CF0AD38-68E8-439A-A269-10C52B9FB4D2}" destId="{B1AE319F-4E8E-447D-8F99-4DAFDBEA76D4}" srcOrd="0" destOrd="0" presId="urn:microsoft.com/office/officeart/2005/8/layout/orgChart1"/>
    <dgm:cxn modelId="{68730A87-E33F-4E61-9580-9034194BC590}" type="presParOf" srcId="{8CF0AD38-68E8-439A-A269-10C52B9FB4D2}" destId="{EFA9DD99-DC61-4B7A-A24F-E66234958C83}" srcOrd="1" destOrd="0" presId="urn:microsoft.com/office/officeart/2005/8/layout/orgChart1"/>
    <dgm:cxn modelId="{B61418F8-23B0-495D-A518-E084DF87BE27}" type="presParOf" srcId="{EFA9DD99-DC61-4B7A-A24F-E66234958C83}" destId="{2C21D7FE-331D-4208-A6D2-619FD2B07ED7}" srcOrd="0" destOrd="0" presId="urn:microsoft.com/office/officeart/2005/8/layout/orgChart1"/>
    <dgm:cxn modelId="{707C4C45-4A4D-4A46-9F2C-B47F48000CAB}" type="presParOf" srcId="{2C21D7FE-331D-4208-A6D2-619FD2B07ED7}" destId="{B5D4FA94-D044-4446-A4D1-01601E8FB58A}" srcOrd="0" destOrd="0" presId="urn:microsoft.com/office/officeart/2005/8/layout/orgChart1"/>
    <dgm:cxn modelId="{E048B371-CDA6-41F2-869E-29912924825F}" type="presParOf" srcId="{2C21D7FE-331D-4208-A6D2-619FD2B07ED7}" destId="{9638EEA3-5836-4868-B49E-4B0BCE306E4A}" srcOrd="1" destOrd="0" presId="urn:microsoft.com/office/officeart/2005/8/layout/orgChart1"/>
    <dgm:cxn modelId="{DAFA482D-00A0-43E7-84F8-51B7D397BE8D}" type="presParOf" srcId="{EFA9DD99-DC61-4B7A-A24F-E66234958C83}" destId="{1A25E8D2-7432-42E0-B266-078C691976BF}" srcOrd="1" destOrd="0" presId="urn:microsoft.com/office/officeart/2005/8/layout/orgChart1"/>
    <dgm:cxn modelId="{4CCEA0BD-D109-47C9-A018-DB8846200FBD}" type="presParOf" srcId="{EFA9DD99-DC61-4B7A-A24F-E66234958C83}" destId="{208D12FB-8180-4F0B-858B-278BC682DE5C}" srcOrd="2" destOrd="0" presId="urn:microsoft.com/office/officeart/2005/8/layout/orgChart1"/>
    <dgm:cxn modelId="{9F28CBE0-343E-4FE7-BF43-AAC1972B7959}" type="presParOf" srcId="{8CF0AD38-68E8-439A-A269-10C52B9FB4D2}" destId="{FDF04549-9D16-435B-9D10-2F81E8A32F40}" srcOrd="2" destOrd="0" presId="urn:microsoft.com/office/officeart/2005/8/layout/orgChart1"/>
    <dgm:cxn modelId="{96FDF005-47F9-4D7C-A108-54319FC2E28F}" type="presParOf" srcId="{8CF0AD38-68E8-439A-A269-10C52B9FB4D2}" destId="{27F5EBC3-169A-419B-931F-ED28710CE522}" srcOrd="3" destOrd="0" presId="urn:microsoft.com/office/officeart/2005/8/layout/orgChart1"/>
    <dgm:cxn modelId="{841F14EF-3F66-4C09-945E-6E1C0243E5DD}" type="presParOf" srcId="{27F5EBC3-169A-419B-931F-ED28710CE522}" destId="{C1C9A278-E119-4901-9B79-19F1A2B6C514}" srcOrd="0" destOrd="0" presId="urn:microsoft.com/office/officeart/2005/8/layout/orgChart1"/>
    <dgm:cxn modelId="{2F417786-5293-44A3-B6B0-9D23E5EAE138}" type="presParOf" srcId="{C1C9A278-E119-4901-9B79-19F1A2B6C514}" destId="{FF267591-13A0-4066-8088-8E6C53A1B6E0}" srcOrd="0" destOrd="0" presId="urn:microsoft.com/office/officeart/2005/8/layout/orgChart1"/>
    <dgm:cxn modelId="{AB5B712D-BCB1-45B3-AFC9-E7A208CDE85C}" type="presParOf" srcId="{C1C9A278-E119-4901-9B79-19F1A2B6C514}" destId="{0D54B8FE-8673-4CBB-B548-2187E31403A7}" srcOrd="1" destOrd="0" presId="urn:microsoft.com/office/officeart/2005/8/layout/orgChart1"/>
    <dgm:cxn modelId="{ACFDCB6A-7BE7-4934-8A49-03FA822FBE61}" type="presParOf" srcId="{27F5EBC3-169A-419B-931F-ED28710CE522}" destId="{549ABE3A-535C-44B2-8702-619122BD4A20}" srcOrd="1" destOrd="0" presId="urn:microsoft.com/office/officeart/2005/8/layout/orgChart1"/>
    <dgm:cxn modelId="{FFA29A32-04EF-44DB-B145-A96D7AB52E37}" type="presParOf" srcId="{27F5EBC3-169A-419B-931F-ED28710CE522}" destId="{12B26E32-8FAD-47C3-96D3-EBA83A600BF4}" srcOrd="2" destOrd="0" presId="urn:microsoft.com/office/officeart/2005/8/layout/orgChart1"/>
    <dgm:cxn modelId="{7C59C30A-230F-4CFA-A199-C49139E102F8}" type="presParOf" srcId="{8CF0AD38-68E8-439A-A269-10C52B9FB4D2}" destId="{F3749B65-7AF9-4FDE-985F-AE24C955E5F5}" srcOrd="4" destOrd="0" presId="urn:microsoft.com/office/officeart/2005/8/layout/orgChart1"/>
    <dgm:cxn modelId="{A7E03D32-9539-476E-B03F-D0830BE504C9}" type="presParOf" srcId="{8CF0AD38-68E8-439A-A269-10C52B9FB4D2}" destId="{5B92CA16-9394-4D27-A2D2-402AC4AD6BB2}" srcOrd="5" destOrd="0" presId="urn:microsoft.com/office/officeart/2005/8/layout/orgChart1"/>
    <dgm:cxn modelId="{0D4E2D3A-DE8D-4157-8372-5CA32E848D0E}" type="presParOf" srcId="{5B92CA16-9394-4D27-A2D2-402AC4AD6BB2}" destId="{E665D60A-2AFF-46DB-958B-7BF959A8A648}" srcOrd="0" destOrd="0" presId="urn:microsoft.com/office/officeart/2005/8/layout/orgChart1"/>
    <dgm:cxn modelId="{2C3B3065-E550-4ECA-9CA9-0D9711444EFF}" type="presParOf" srcId="{E665D60A-2AFF-46DB-958B-7BF959A8A648}" destId="{00CE95EB-5367-4654-8732-CFD96DE7B47E}" srcOrd="0" destOrd="0" presId="urn:microsoft.com/office/officeart/2005/8/layout/orgChart1"/>
    <dgm:cxn modelId="{75292352-89D6-48DE-B3BE-09310E5AB38E}" type="presParOf" srcId="{E665D60A-2AFF-46DB-958B-7BF959A8A648}" destId="{5CAFBC4D-5A18-421E-94BD-43E1384B3E57}" srcOrd="1" destOrd="0" presId="urn:microsoft.com/office/officeart/2005/8/layout/orgChart1"/>
    <dgm:cxn modelId="{CC3A6C8F-11D9-4BDD-8C6C-88CF3FCC042F}" type="presParOf" srcId="{5B92CA16-9394-4D27-A2D2-402AC4AD6BB2}" destId="{C2AE6E55-5311-4580-A585-1AC2494C19D8}" srcOrd="1" destOrd="0" presId="urn:microsoft.com/office/officeart/2005/8/layout/orgChart1"/>
    <dgm:cxn modelId="{1F6E13B3-81EF-41B5-AE8F-E1E6721038C6}" type="presParOf" srcId="{5B92CA16-9394-4D27-A2D2-402AC4AD6BB2}" destId="{0BF31980-EC30-47D0-8C69-5A18AD6C196C}" srcOrd="2" destOrd="0" presId="urn:microsoft.com/office/officeart/2005/8/layout/orgChart1"/>
    <dgm:cxn modelId="{150A9129-D8F1-43E8-8403-DD1BB851EC51}" type="presParOf" srcId="{8CF0AD38-68E8-439A-A269-10C52B9FB4D2}" destId="{2C253C2F-5E3C-4550-ADB7-D4961B745F8B}" srcOrd="6" destOrd="0" presId="urn:microsoft.com/office/officeart/2005/8/layout/orgChart1"/>
    <dgm:cxn modelId="{50BCE9C2-E9A0-4EF7-ADF3-2B97CF5BE96F}" type="presParOf" srcId="{8CF0AD38-68E8-439A-A269-10C52B9FB4D2}" destId="{BFBC14CD-D570-4151-AB7E-B5A306E32ABD}" srcOrd="7" destOrd="0" presId="urn:microsoft.com/office/officeart/2005/8/layout/orgChart1"/>
    <dgm:cxn modelId="{5D714A26-4213-47AE-93EC-A58B5720DC17}" type="presParOf" srcId="{BFBC14CD-D570-4151-AB7E-B5A306E32ABD}" destId="{0F90AFEC-820D-4229-96D3-BB036732FB56}" srcOrd="0" destOrd="0" presId="urn:microsoft.com/office/officeart/2005/8/layout/orgChart1"/>
    <dgm:cxn modelId="{88023FBE-ED45-4C5C-813B-7CE3C42E7F4B}" type="presParOf" srcId="{0F90AFEC-820D-4229-96D3-BB036732FB56}" destId="{50BCACB0-DEF4-4483-99E2-9BCCF43AD3B9}" srcOrd="0" destOrd="0" presId="urn:microsoft.com/office/officeart/2005/8/layout/orgChart1"/>
    <dgm:cxn modelId="{046BC5C0-D43F-4CCF-98A5-4A9FE2E6A0DF}" type="presParOf" srcId="{0F90AFEC-820D-4229-96D3-BB036732FB56}" destId="{CDFCF86A-A53C-4605-AA2A-85A0C31CF58A}" srcOrd="1" destOrd="0" presId="urn:microsoft.com/office/officeart/2005/8/layout/orgChart1"/>
    <dgm:cxn modelId="{E1639C77-1FE3-46C0-BD60-0C18CF4BBA8F}" type="presParOf" srcId="{BFBC14CD-D570-4151-AB7E-B5A306E32ABD}" destId="{DBF5A1E5-E247-4BAF-BDCD-8911FE1456AF}" srcOrd="1" destOrd="0" presId="urn:microsoft.com/office/officeart/2005/8/layout/orgChart1"/>
    <dgm:cxn modelId="{ED658ADC-0508-4DE1-A06D-1D97E8D8DD5C}" type="presParOf" srcId="{BFBC14CD-D570-4151-AB7E-B5A306E32ABD}" destId="{4AA3C23A-4783-46A6-8E05-A80EDB223D7F}" srcOrd="2" destOrd="0" presId="urn:microsoft.com/office/officeart/2005/8/layout/orgChart1"/>
    <dgm:cxn modelId="{B191B76E-2C21-4C0A-9056-4F9571C9211C}" type="presParOf" srcId="{8CF0AD38-68E8-439A-A269-10C52B9FB4D2}" destId="{3CBFF860-FFE7-411F-871B-B7B9FE386FDE}" srcOrd="8" destOrd="0" presId="urn:microsoft.com/office/officeart/2005/8/layout/orgChart1"/>
    <dgm:cxn modelId="{5D2D1BE1-EBB2-4556-B67B-EF015C27C4EE}" type="presParOf" srcId="{8CF0AD38-68E8-439A-A269-10C52B9FB4D2}" destId="{31D7EA2B-CB96-4F23-BB0E-50CB07FB533E}" srcOrd="9" destOrd="0" presId="urn:microsoft.com/office/officeart/2005/8/layout/orgChart1"/>
    <dgm:cxn modelId="{EA81B53F-5371-47DE-9A16-1A41F7440A51}" type="presParOf" srcId="{31D7EA2B-CB96-4F23-BB0E-50CB07FB533E}" destId="{5783FE58-82BA-45DE-94F7-A7B44E77D7C7}" srcOrd="0" destOrd="0" presId="urn:microsoft.com/office/officeart/2005/8/layout/orgChart1"/>
    <dgm:cxn modelId="{80885BE5-B3A0-43EE-8D70-E6C1E88B39FC}" type="presParOf" srcId="{5783FE58-82BA-45DE-94F7-A7B44E77D7C7}" destId="{8CB13BDA-658D-4745-BD84-4A389211071C}" srcOrd="0" destOrd="0" presId="urn:microsoft.com/office/officeart/2005/8/layout/orgChart1"/>
    <dgm:cxn modelId="{C52D6E7A-0C6D-4F15-8672-2E35F1171A64}" type="presParOf" srcId="{5783FE58-82BA-45DE-94F7-A7B44E77D7C7}" destId="{855ABC66-0A92-4F99-A59D-BE49A75C3ABC}" srcOrd="1" destOrd="0" presId="urn:microsoft.com/office/officeart/2005/8/layout/orgChart1"/>
    <dgm:cxn modelId="{274F0A42-A17B-4C0D-96A7-C07F3ADF12FE}" type="presParOf" srcId="{31D7EA2B-CB96-4F23-BB0E-50CB07FB533E}" destId="{C8EB530F-075B-4424-9361-EDB32C99A846}" srcOrd="1" destOrd="0" presId="urn:microsoft.com/office/officeart/2005/8/layout/orgChart1"/>
    <dgm:cxn modelId="{35EEAD4E-3B64-4435-8979-A01AF11C4A25}" type="presParOf" srcId="{31D7EA2B-CB96-4F23-BB0E-50CB07FB533E}" destId="{1E82B5E5-4F7D-4768-A349-6D9B6600EED7}" srcOrd="2" destOrd="0" presId="urn:microsoft.com/office/officeart/2005/8/layout/orgChart1"/>
    <dgm:cxn modelId="{CBC36167-3F6A-418B-8B56-081D6B7D85FB}" type="presParOf" srcId="{B6423BEA-C308-4354-AC0D-1B70EE067A8E}" destId="{A703228A-421E-4C36-B84F-9B38CBD236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FF860-FFE7-411F-871B-B7B9FE386FDE}">
      <dsp:nvSpPr>
        <dsp:cNvPr id="0" name=""/>
        <dsp:cNvSpPr/>
      </dsp:nvSpPr>
      <dsp:spPr>
        <a:xfrm>
          <a:off x="4343400" y="443293"/>
          <a:ext cx="3523586" cy="318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85"/>
              </a:lnTo>
              <a:lnTo>
                <a:pt x="3523586" y="230885"/>
              </a:lnTo>
              <a:lnTo>
                <a:pt x="3523586" y="318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53C2F-5E3C-4550-ADB7-D4961B745F8B}">
      <dsp:nvSpPr>
        <dsp:cNvPr id="0" name=""/>
        <dsp:cNvSpPr/>
      </dsp:nvSpPr>
      <dsp:spPr>
        <a:xfrm>
          <a:off x="4343400" y="443293"/>
          <a:ext cx="1722969" cy="404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557"/>
              </a:lnTo>
              <a:lnTo>
                <a:pt x="1722969" y="316557"/>
              </a:lnTo>
              <a:lnTo>
                <a:pt x="1722969" y="404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49B65-7AF9-4FDE-985F-AE24C955E5F5}">
      <dsp:nvSpPr>
        <dsp:cNvPr id="0" name=""/>
        <dsp:cNvSpPr/>
      </dsp:nvSpPr>
      <dsp:spPr>
        <a:xfrm>
          <a:off x="4156935" y="443293"/>
          <a:ext cx="186464" cy="561774"/>
        </a:xfrm>
        <a:custGeom>
          <a:avLst/>
          <a:gdLst/>
          <a:ahLst/>
          <a:cxnLst/>
          <a:rect l="0" t="0" r="0" b="0"/>
          <a:pathLst>
            <a:path>
              <a:moveTo>
                <a:pt x="186464" y="0"/>
              </a:moveTo>
              <a:lnTo>
                <a:pt x="186464" y="473953"/>
              </a:lnTo>
              <a:lnTo>
                <a:pt x="0" y="473953"/>
              </a:lnTo>
              <a:lnTo>
                <a:pt x="0" y="561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4549-9D16-435B-9D10-2F81E8A32F40}">
      <dsp:nvSpPr>
        <dsp:cNvPr id="0" name=""/>
        <dsp:cNvSpPr/>
      </dsp:nvSpPr>
      <dsp:spPr>
        <a:xfrm>
          <a:off x="2361864" y="443293"/>
          <a:ext cx="1981535" cy="536711"/>
        </a:xfrm>
        <a:custGeom>
          <a:avLst/>
          <a:gdLst/>
          <a:ahLst/>
          <a:cxnLst/>
          <a:rect l="0" t="0" r="0" b="0"/>
          <a:pathLst>
            <a:path>
              <a:moveTo>
                <a:pt x="1981535" y="0"/>
              </a:moveTo>
              <a:lnTo>
                <a:pt x="1981535" y="448890"/>
              </a:lnTo>
              <a:lnTo>
                <a:pt x="0" y="448890"/>
              </a:lnTo>
              <a:lnTo>
                <a:pt x="0" y="536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E319F-4E8E-447D-8F99-4DAFDBEA76D4}">
      <dsp:nvSpPr>
        <dsp:cNvPr id="0" name=""/>
        <dsp:cNvSpPr/>
      </dsp:nvSpPr>
      <dsp:spPr>
        <a:xfrm>
          <a:off x="804091" y="443293"/>
          <a:ext cx="3539308" cy="195134"/>
        </a:xfrm>
        <a:custGeom>
          <a:avLst/>
          <a:gdLst/>
          <a:ahLst/>
          <a:cxnLst/>
          <a:rect l="0" t="0" r="0" b="0"/>
          <a:pathLst>
            <a:path>
              <a:moveTo>
                <a:pt x="3539308" y="0"/>
              </a:moveTo>
              <a:lnTo>
                <a:pt x="3539308" y="107313"/>
              </a:lnTo>
              <a:lnTo>
                <a:pt x="0" y="107313"/>
              </a:lnTo>
              <a:lnTo>
                <a:pt x="0" y="195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B8192-0053-4B06-AF64-0705EE5072DF}">
      <dsp:nvSpPr>
        <dsp:cNvPr id="0" name=""/>
        <dsp:cNvSpPr/>
      </dsp:nvSpPr>
      <dsp:spPr>
        <a:xfrm>
          <a:off x="3925204" y="25098"/>
          <a:ext cx="836390" cy="418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ставки</a:t>
          </a:r>
        </a:p>
      </dsp:txBody>
      <dsp:txXfrm>
        <a:off x="3925204" y="25098"/>
        <a:ext cx="836390" cy="418195"/>
      </dsp:txXfrm>
    </dsp:sp>
    <dsp:sp modelId="{B5D4FA94-D044-4446-A4D1-01601E8FB58A}">
      <dsp:nvSpPr>
        <dsp:cNvPr id="0" name=""/>
        <dsp:cNvSpPr/>
      </dsp:nvSpPr>
      <dsp:spPr>
        <a:xfrm>
          <a:off x="20104" y="638428"/>
          <a:ext cx="1567973" cy="4156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3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13%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для большинства доходов, полученных резидентами РФ (зарплата, вознаграждения, доходы от продажи и аренды имущества и др.), и доходов нерезидентов от трудовой деятельности в России;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0104" y="638428"/>
        <a:ext cx="1567973" cy="4156565"/>
      </dsp:txXfrm>
    </dsp:sp>
    <dsp:sp modelId="{FF267591-13A0-4066-8088-8E6C53A1B6E0}">
      <dsp:nvSpPr>
        <dsp:cNvPr id="0" name=""/>
        <dsp:cNvSpPr/>
      </dsp:nvSpPr>
      <dsp:spPr>
        <a:xfrm>
          <a:off x="1633435" y="980005"/>
          <a:ext cx="1456858" cy="2823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35 %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при получении дохода в виде выигрышей и призов стоимостью свыше 4000 руб., полученных в рекламных акциях.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633435" y="980005"/>
        <a:ext cx="1456858" cy="2823647"/>
      </dsp:txXfrm>
    </dsp:sp>
    <dsp:sp modelId="{00CE95EB-5367-4654-8732-CFD96DE7B47E}">
      <dsp:nvSpPr>
        <dsp:cNvPr id="0" name=""/>
        <dsp:cNvSpPr/>
      </dsp:nvSpPr>
      <dsp:spPr>
        <a:xfrm>
          <a:off x="3304360" y="1005068"/>
          <a:ext cx="1705149" cy="3276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30 %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при получении прочих доходов налогоплательщиками - нерезидентами;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304360" y="1005068"/>
        <a:ext cx="1705149" cy="3276310"/>
      </dsp:txXfrm>
    </dsp:sp>
    <dsp:sp modelId="{50BCACB0-DEF4-4483-99E2-9BCCF43AD3B9}">
      <dsp:nvSpPr>
        <dsp:cNvPr id="0" name=""/>
        <dsp:cNvSpPr/>
      </dsp:nvSpPr>
      <dsp:spPr>
        <a:xfrm>
          <a:off x="5265219" y="847672"/>
          <a:ext cx="1602298" cy="392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15 %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при получении нерезидентами дивидендов российских компаний;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265219" y="847672"/>
        <a:ext cx="1602298" cy="3928293"/>
      </dsp:txXfrm>
    </dsp:sp>
    <dsp:sp modelId="{8CB13BDA-658D-4745-BD84-4A389211071C}">
      <dsp:nvSpPr>
        <dsp:cNvPr id="0" name=""/>
        <dsp:cNvSpPr/>
      </dsp:nvSpPr>
      <dsp:spPr>
        <a:xfrm>
          <a:off x="7047172" y="762000"/>
          <a:ext cx="1639627" cy="3408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при получении дохода в виде дивидендов резидентами РФ 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7047172" y="762000"/>
        <a:ext cx="1639627" cy="3408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828800"/>
            <a:ext cx="8229600" cy="43021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3E2A-03DD-4E87-98F5-F80B66CE6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56063"/>
            <a:ext cx="8229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41D2-13F8-4A90-A5F5-C88848097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C7C4BD-D570-4F39-BE21-E1F2F0A97277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19114A-28BA-47C3-AFC2-1A2A9AA1A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752600"/>
            <a:ext cx="7772400" cy="18943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Учебная презентация для урока по теме: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«Считаем налоги семьи»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Студент\Desktop\37f4a15157bd04fc2ef01902c9abc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581400"/>
            <a:ext cx="4656881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92162"/>
          </a:xfrm>
        </p:spPr>
        <p:txBody>
          <a:bodyPr/>
          <a:lstStyle/>
          <a:p>
            <a:pPr algn="ctr"/>
            <a:r>
              <a:rPr lang="ru-RU" sz="32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Формула расчёта земельного налога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629400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3400" y="914400"/>
            <a:ext cx="769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KС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(1)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сумма налога;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КС — кадастровая стоимость налогооблагаемого земельного участка;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— налоговая ставка, действующая на данной территории в отношении категории земли, к которой принадлежит ЗУ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Студент\Desktop\37f4a15157bd04fc2ef01902c9abc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657600"/>
            <a:ext cx="541020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794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Льготы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219200"/>
            <a:ext cx="8496300" cy="4400550"/>
          </a:xfrm>
        </p:spPr>
        <p:txBody>
          <a:bodyPr/>
          <a:lstStyle/>
          <a:p>
            <a:pPr marL="1255713" indent="-1255713" algn="ctr" eaLnBrk="1" hangingPunct="1">
              <a:buFont typeface="Wingdings" pitchFamily="2" charset="2"/>
              <a:buNone/>
            </a:pPr>
            <a:r>
              <a:rPr lang="ru-RU" sz="2400" b="1" dirty="0" smtClean="0"/>
              <a:t>Уменьшение налоговой базы - кадастровой стоимости на 10 000 рублей на одного налогоплательщика для:</a:t>
            </a:r>
          </a:p>
          <a:p>
            <a:pPr marL="1255713" indent="-1255713" eaLnBrk="1" hangingPunct="1"/>
            <a:r>
              <a:rPr lang="ru-RU" sz="2400" b="1" dirty="0" smtClean="0"/>
              <a:t>инвалидов I и II группы инвалидности, </a:t>
            </a:r>
          </a:p>
          <a:p>
            <a:pPr marL="1255713" indent="-1255713" eaLnBrk="1" hangingPunct="1"/>
            <a:r>
              <a:rPr lang="ru-RU" sz="2400" b="1" dirty="0" smtClean="0"/>
              <a:t>инвалидов с детства,</a:t>
            </a:r>
          </a:p>
          <a:p>
            <a:pPr marL="1255713" indent="-1255713" eaLnBrk="1" hangingPunct="1"/>
            <a:r>
              <a:rPr lang="ru-RU" sz="2400" b="1" dirty="0" smtClean="0"/>
              <a:t>ветеранов и инвалидов Великой Отечественной войны </a:t>
            </a:r>
          </a:p>
          <a:p>
            <a:pPr marL="1255713" indent="-1255713" eaLnBrk="1" hangingPunct="1"/>
            <a:r>
              <a:rPr lang="ru-RU" sz="2400" b="1" dirty="0" smtClean="0"/>
              <a:t>и др. категорий</a:t>
            </a:r>
          </a:p>
        </p:txBody>
      </p:sp>
      <p:pic>
        <p:nvPicPr>
          <p:cNvPr id="16388" name="Picture 7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1441" y="4343400"/>
            <a:ext cx="459536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010400" cy="14954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Объекты налогообложения</a:t>
            </a:r>
          </a:p>
        </p:txBody>
      </p:sp>
      <p:pic>
        <p:nvPicPr>
          <p:cNvPr id="18435" name="Picture 10" descr="5705449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4763" y="2181225"/>
            <a:ext cx="2327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4" descr="iCAJV0B5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66800"/>
            <a:ext cx="1657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20"/>
          <p:cNvSpPr>
            <a:spLocks noChangeArrowheads="1"/>
          </p:cNvSpPr>
          <p:nvPr/>
        </p:nvSpPr>
        <p:spPr bwMode="auto">
          <a:xfrm>
            <a:off x="6324600" y="2209800"/>
            <a:ext cx="2543175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жилые дома, </a:t>
            </a:r>
          </a:p>
          <a:p>
            <a:pPr algn="ctr"/>
            <a:r>
              <a:rPr lang="ru-RU" sz="2000" b="1" dirty="0"/>
              <a:t>квартиры, </a:t>
            </a:r>
          </a:p>
          <a:p>
            <a:pPr algn="ctr"/>
            <a:r>
              <a:rPr lang="ru-RU" sz="2000" b="1" dirty="0"/>
              <a:t>дачи, </a:t>
            </a:r>
          </a:p>
          <a:p>
            <a:pPr algn="ctr"/>
            <a:r>
              <a:rPr lang="ru-RU" sz="2000" b="1" dirty="0"/>
              <a:t>гаражи </a:t>
            </a:r>
          </a:p>
          <a:p>
            <a:pPr algn="ctr"/>
            <a:r>
              <a:rPr lang="ru-RU" sz="2000" b="1" dirty="0"/>
              <a:t>и другие строения, </a:t>
            </a:r>
          </a:p>
          <a:p>
            <a:pPr algn="ctr"/>
            <a:r>
              <a:rPr lang="ru-RU" sz="2000" b="1" dirty="0"/>
              <a:t>помещения </a:t>
            </a:r>
          </a:p>
          <a:p>
            <a:pPr algn="ctr"/>
            <a:r>
              <a:rPr lang="ru-RU" sz="2000" b="1" dirty="0"/>
              <a:t>и сооружения</a:t>
            </a:r>
          </a:p>
        </p:txBody>
      </p:sp>
      <p:pic>
        <p:nvPicPr>
          <p:cNvPr id="18438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24025"/>
            <a:ext cx="28860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75" y="4086225"/>
            <a:ext cx="2828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8100" y="3990975"/>
            <a:ext cx="2333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467600" cy="11033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лиц.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352800"/>
            <a:ext cx="8108950" cy="3311525"/>
          </a:xfrm>
          <a:solidFill>
            <a:srgbClr val="CCFFCC"/>
          </a:solidFill>
        </p:spPr>
        <p:txBody>
          <a:bodyPr>
            <a:normAutofit lnSpcReduction="10000"/>
          </a:bodyPr>
          <a:lstStyle/>
          <a:p>
            <a:pPr marL="0" indent="452438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если стоимость имущества:</a:t>
            </a:r>
          </a:p>
          <a:p>
            <a:pPr marL="0" indent="452438" algn="ctr" eaLnBrk="1" hangingPunct="1">
              <a:lnSpc>
                <a:spcPct val="90000"/>
              </a:lnSpc>
              <a:buFontTx/>
              <a:buChar char="-"/>
            </a:pPr>
            <a:r>
              <a:rPr lang="ru-RU" sz="2800" b="1" dirty="0" smtClean="0"/>
              <a:t>до 300 тысяч рублей  -  до 0,1 %</a:t>
            </a:r>
          </a:p>
          <a:p>
            <a:pPr marL="0" indent="452438" algn="ctr" eaLnBrk="1" hangingPunct="1">
              <a:lnSpc>
                <a:spcPct val="90000"/>
              </a:lnSpc>
              <a:buFontTx/>
              <a:buChar char="-"/>
            </a:pPr>
            <a:endParaRPr lang="ru-RU" sz="2800" b="1" dirty="0" smtClean="0"/>
          </a:p>
          <a:p>
            <a:pPr marL="0" indent="452438" algn="ctr" eaLnBrk="1" hangingPunct="1">
              <a:lnSpc>
                <a:spcPct val="90000"/>
              </a:lnSpc>
              <a:buFontTx/>
              <a:buChar char="-"/>
            </a:pPr>
            <a:r>
              <a:rPr lang="ru-RU" sz="2800" b="1" dirty="0" smtClean="0"/>
              <a:t>свыше 300 тысяч рублей до 500 тысяч рублей  -  свыше 0,1%  до 0,3 %</a:t>
            </a:r>
          </a:p>
          <a:p>
            <a:pPr marL="0" indent="452438" algn="ctr" eaLnBrk="1" hangingPunct="1">
              <a:lnSpc>
                <a:spcPct val="90000"/>
              </a:lnSpc>
              <a:buFontTx/>
              <a:buChar char="-"/>
            </a:pPr>
            <a:endParaRPr lang="ru-RU" sz="2800" b="1" dirty="0" smtClean="0"/>
          </a:p>
          <a:p>
            <a:pPr marL="0" indent="452438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- свыше 500 тысяч рублей  свыше 0,3% до 2%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2286000"/>
            <a:ext cx="82835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ru-RU" sz="2400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400" b="1" dirty="0"/>
              <a:t>Ставки налога устанавливаются в следующих пределах: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066800"/>
            <a:ext cx="350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Исчисление налога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077200" cy="54833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этом сумма налога рассчитывается по формуле: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 = (Н1 - Н2)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 + Н2,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Н1 - сумма налога, исчисленная от кадастровой стоимости без учета поправочного коэффициента;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Н2 - сумма налога, исчисленная исходя из соответствующей инвентаризационной стоимости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объекта налогообложения;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– поправочный коэффициент.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Студент\Desktop\Налог-на-апартаменты-для-физических-л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86200"/>
            <a:ext cx="40386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5159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3233738"/>
            <a:ext cx="8329612" cy="18272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EA4E00"/>
                </a:solidFill>
              </a:rPr>
              <a:t>Налог не уплачивается,</a:t>
            </a:r>
            <a:r>
              <a:rPr lang="ru-RU" sz="2400" b="1" smtClean="0"/>
              <a:t> если садовый или дачный домик имеет площадь до 50 квадратных метров и хозяйственные строения и сооружения общей площадью до 50 квадратных метров.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93688" y="1279525"/>
            <a:ext cx="84978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От уплаты налога полностью освобождены:</a:t>
            </a:r>
          </a:p>
          <a:p>
            <a:pPr algn="ctr"/>
            <a:r>
              <a:rPr lang="ru-RU" sz="2400" b="1" dirty="0"/>
              <a:t>пенсионеры;</a:t>
            </a:r>
          </a:p>
          <a:p>
            <a:pPr algn="ctr"/>
            <a:r>
              <a:rPr lang="ru-RU" sz="2400" b="1" dirty="0"/>
              <a:t>инвалиды I и II групп, инвалиды с детства;</a:t>
            </a:r>
          </a:p>
          <a:p>
            <a:pPr algn="ctr"/>
            <a:r>
              <a:rPr lang="ru-RU" sz="2400" b="1" dirty="0"/>
              <a:t>участники гражданской и Великой Отечественной войн.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4724400"/>
            <a:ext cx="27813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486275"/>
            <a:ext cx="28479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Студент\Desktop\im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000" y="152400"/>
            <a:ext cx="8636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467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Налоги, которые платят физические лица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u="sng" dirty="0" smtClean="0"/>
              <a:t>1) налог на доходы физических лиц (НДФЛ), который ещё называют подоходным налогом;</a:t>
            </a:r>
          </a:p>
          <a:p>
            <a:endParaRPr lang="ru-RU" dirty="0" smtClean="0"/>
          </a:p>
          <a:p>
            <a:r>
              <a:rPr lang="ru-RU" b="1" u="sng" dirty="0" smtClean="0"/>
              <a:t>2) транспортный налог; </a:t>
            </a:r>
          </a:p>
          <a:p>
            <a:endParaRPr lang="ru-RU" dirty="0" smtClean="0"/>
          </a:p>
          <a:p>
            <a:r>
              <a:rPr lang="ru-RU" b="1" u="sng" dirty="0" smtClean="0"/>
              <a:t>3) земельный налог; </a:t>
            </a:r>
          </a:p>
          <a:p>
            <a:endParaRPr lang="ru-RU" dirty="0" smtClean="0"/>
          </a:p>
          <a:p>
            <a:r>
              <a:rPr lang="ru-RU" b="1" u="sng" dirty="0" smtClean="0"/>
              <a:t>4) налог на имущество физических лиц.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200400"/>
            <a:ext cx="1615289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6a4492890731b1ef988f07ad1c73ab_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19431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181600"/>
            <a:ext cx="169714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Доходы, не подлежащие налогообложению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7467600" cy="487375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государственные пособия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пенсии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стипендии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вознаграждения донорам за сданную кровь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материальная помощь, оказываемая: налогоплательщикам в связи со стихийным бедствием или другим чрезвычайным обстоятельством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компенсационные выплаты (суточные в пределах норм и иные подобные)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940675" cy="10477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(НДФЛ)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76200" y="2057400"/>
          <a:ext cx="8686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40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1066800"/>
            <a:ext cx="2543175" cy="15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86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Исчисление налога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Сумма НДФЛ   =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Налоговая база  </a:t>
            </a:r>
            <a:r>
              <a:rPr lang="ru-RU" b="1" dirty="0" err="1" smtClean="0"/>
              <a:t>x</a:t>
            </a:r>
            <a:r>
              <a:rPr lang="ru-RU" b="1" dirty="0" smtClean="0"/>
              <a:t>  Налоговая ставка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00400"/>
            <a:ext cx="44386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86200"/>
            <a:ext cx="4114801" cy="264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Транспортный налог: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81000" y="1143000"/>
          <a:ext cx="8001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 | Ставка руб. за 1 л.с.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0 - 100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101 - 150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151 - 200</a:t>
                      </a:r>
                      <a:endParaRPr lang="ru-RU" sz="20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201 - 250</a:t>
                      </a:r>
                      <a:endParaRPr lang="ru-RU" sz="20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251 - ∞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66675" marB="666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Тамбовская область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66675" marB="66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289" name="Picture 1" descr="C:\Users\Студент\Desktop\na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200400"/>
            <a:ext cx="4887686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Транспортный налог.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3657600" cy="3352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Герои Советского Союза, Герои Российской Федерации и т.д.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чернобыльцы;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участники Великой Отечественной войны;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инвалиды всех категорий;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ветераны боевых действий.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886200" y="1295400"/>
            <a:ext cx="4648200" cy="4572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транспортному налогу от уплаты освобождается один из родителей (законных представителей) в семье, признанной многодетной в соответствии с законодательством Тамбовской области, в части легковых автомобилей с мощностью двигателя до 150 лошадиных сил включительно или мотоциклов.</a:t>
            </a:r>
            <a:endParaRPr lang="ru-RU" sz="2000" b="1" dirty="0" smtClean="0">
              <a:solidFill>
                <a:srgbClr val="EA4E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5" name="Picture 1" descr="C:\Users\Студент\Desktop\7de992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95800"/>
            <a:ext cx="3313081" cy="2209800"/>
          </a:xfrm>
          <a:prstGeom prst="rect">
            <a:avLst/>
          </a:prstGeom>
          <a:noFill/>
        </p:spPr>
      </p:pic>
      <p:pic>
        <p:nvPicPr>
          <p:cNvPr id="6147" name="Picture 3" descr="https://avatars.mds.yandex.net/get-zen_doc/1362552/pub_5c8b4307218a5500b3490f8b_5c8b431952e1b000b3477c16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038600"/>
            <a:ext cx="3964063" cy="2641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4800" y="1885176"/>
          <a:ext cx="8382000" cy="4917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4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отнесенные к землям сельскохозяйственного назначения или к землям в составе зон сельскохозяйственного использования в населенных пунктах и используемые для сельскохозяйственного производства;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kumimoji="0" lang="ru-RU" sz="28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ru-RU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0,3%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442">
                <a:tc>
                  <a:txBody>
                    <a:bodyPr/>
                    <a:lstStyle/>
                    <a:p>
                      <a:pPr indent="-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занятые жилищным фондом и объектами инженерной инфраструктуры жилищно-коммунального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комплекса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0,3%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667">
                <a:tc>
                  <a:txBody>
                    <a:bodyPr/>
                    <a:lstStyle/>
                    <a:p>
                      <a:pPr indent="-2698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приобретенные (предоставленные) для личного подсобного хозяйства, садоводства, огородничества или животноводства, а также дачного хозяйства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; 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0,3%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855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земельные участки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1,5 %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ставки устанавливаются в зависимости от категории земель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240</TotalTime>
  <Words>470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   Учебная презентация для урока по теме:  «Считаем налоги семьи»  </vt:lpstr>
      <vt:lpstr> </vt:lpstr>
      <vt:lpstr>Налоги, которые платят физические лица  </vt:lpstr>
      <vt:lpstr> Доходы, не подлежащие налогообложению   </vt:lpstr>
      <vt:lpstr>Налог на доходы физических лиц (НДФЛ)  Ставки</vt:lpstr>
      <vt:lpstr>Исчисление налога</vt:lpstr>
      <vt:lpstr>Транспортный налог: </vt:lpstr>
      <vt:lpstr>Транспортный налог.  Льготы </vt:lpstr>
      <vt:lpstr>Земельный налог </vt:lpstr>
      <vt:lpstr>Формула расчёта земельного налога</vt:lpstr>
      <vt:lpstr>Земельный налог Льготы</vt:lpstr>
      <vt:lpstr>Налог на имущество физических лиц Объекты налогообложения</vt:lpstr>
      <vt:lpstr>Налог на имущество физических лиц.  Ставки</vt:lpstr>
      <vt:lpstr>Исчисление налога</vt:lpstr>
      <vt:lpstr>Налог на имущество физических лиц Льготы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 «Считаем налоги семьи»</dc:title>
  <dc:creator>Студент</dc:creator>
  <cp:lastModifiedBy>Sabir Ramazanov</cp:lastModifiedBy>
  <cp:revision>22</cp:revision>
  <dcterms:created xsi:type="dcterms:W3CDTF">2019-10-31T07:08:35Z</dcterms:created>
  <dcterms:modified xsi:type="dcterms:W3CDTF">2021-10-20T19:31:59Z</dcterms:modified>
</cp:coreProperties>
</file>